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151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BA28-7B5B-3D59-0D23-C072A5C2A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76" y="787400"/>
            <a:ext cx="10098024" cy="2309368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  <a:latin typeface="Neue Haas Grotesk Text Pro" panose="020B0504020202020204" pitchFamily="34" charset="0"/>
              </a:rPr>
              <a:t>Global Response to Climate 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43BCF-B6AE-B157-B5A8-60575A5F5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7476" y="3619500"/>
            <a:ext cx="7772400" cy="2920492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Causes of Rising Global Temperatures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Impact on Coastal Ecosystems and Agriculture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International Agreements and Policy Initiatives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Innovations in Renewable Energy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Future Challenges and Adaptive Strategies</a:t>
            </a:r>
          </a:p>
        </p:txBody>
      </p:sp>
    </p:spTree>
    <p:extLst>
      <p:ext uri="{BB962C8B-B14F-4D97-AF65-F5344CB8AC3E}">
        <p14:creationId xmlns:p14="http://schemas.microsoft.com/office/powerpoint/2010/main" val="3762730561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</TotalTime>
  <Words>30</Words>
  <Application>Microsoft Office PowerPoint</Application>
  <PresentationFormat>와이드스크린</PresentationFormat>
  <Paragraphs>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Global Response to Climate Change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5</cp:revision>
  <dcterms:created xsi:type="dcterms:W3CDTF">2024-06-26T20:20:27Z</dcterms:created>
  <dcterms:modified xsi:type="dcterms:W3CDTF">2025-05-10T10:09:47Z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